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15113000" cy="21374100"/>
  <p:notesSz cx="6858000" cy="9144000"/>
  <p:embeddedFontLst>
    <p:embeddedFont>
      <p:font typeface="Calibri" panose="020F0502020204030204" pitchFamily="34" charset="0"/>
      <p:regular r:id="rId3"/>
      <p:bold r:id="rId4"/>
      <p:italic r:id="rId5"/>
      <p:boldItalic r:id="rId6"/>
    </p:embeddedFont>
    <p:embeddedFont>
      <p:font typeface="Bara TH" panose="020B0502040204020203" charset="0"/>
      <p:regular r:id="rId7"/>
    </p:embeddedFont>
    <p:embeddedFont>
      <p:font typeface="Anantason Condensed Medium" panose="020B0502040204020203" charset="-34"/>
      <p:regular r:id="rId8"/>
    </p:embeddedFont>
    <p:embeddedFont>
      <p:font typeface="Anantason Condensed" panose="020B0502040204020203" charset="-34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28" d="100"/>
          <a:sy n="28" d="100"/>
        </p:scale>
        <p:origin x="26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viewProps" Target="viewProps.xml"/><Relationship Id="rId5" Type="http://schemas.openxmlformats.org/officeDocument/2006/relationships/font" Target="fonts/font3.fntdata"/><Relationship Id="rId10" Type="http://schemas.openxmlformats.org/officeDocument/2006/relationships/presProps" Target="presProps.xml"/><Relationship Id="rId4" Type="http://schemas.openxmlformats.org/officeDocument/2006/relationships/font" Target="fonts/font2.fntdata"/><Relationship Id="rId9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6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3132000" y="3132000"/>
            <a:ext cx="21384000" cy="15120000"/>
          </a:xfrm>
          <a:custGeom>
            <a:avLst/>
            <a:gdLst/>
            <a:ahLst/>
            <a:cxnLst/>
            <a:rect l="l" t="t" r="r" b="b"/>
            <a:pathLst>
              <a:path w="21384000" h="15120000">
                <a:moveTo>
                  <a:pt x="21384000" y="0"/>
                </a:moveTo>
                <a:lnTo>
                  <a:pt x="21384000" y="15120000"/>
                </a:lnTo>
                <a:lnTo>
                  <a:pt x="0" y="15120000"/>
                </a:lnTo>
                <a:lnTo>
                  <a:pt x="0" y="0"/>
                </a:lnTo>
                <a:lnTo>
                  <a:pt x="21384000" y="0"/>
                </a:lnTo>
                <a:close/>
              </a:path>
            </a:pathLst>
          </a:custGeom>
          <a:blipFill>
            <a:blip r:embed="rId2"/>
            <a:stretch>
              <a:fillRect l="-534" t="-3791" r="-534" b="-3791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30138" y="1512000"/>
            <a:ext cx="12963941" cy="18689403"/>
          </a:xfrm>
          <a:custGeom>
            <a:avLst/>
            <a:gdLst/>
            <a:ahLst/>
            <a:cxnLst/>
            <a:rect l="l" t="t" r="r" b="b"/>
            <a:pathLst>
              <a:path w="12963941" h="18689403">
                <a:moveTo>
                  <a:pt x="0" y="0"/>
                </a:moveTo>
                <a:lnTo>
                  <a:pt x="12963941" y="0"/>
                </a:lnTo>
                <a:lnTo>
                  <a:pt x="12963941" y="18689403"/>
                </a:lnTo>
                <a:lnTo>
                  <a:pt x="0" y="1868940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847" r="-17317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70330" y="1284472"/>
            <a:ext cx="7222828" cy="2376967"/>
          </a:xfrm>
          <a:custGeom>
            <a:avLst/>
            <a:gdLst/>
            <a:ahLst/>
            <a:cxnLst/>
            <a:rect l="l" t="t" r="r" b="b"/>
            <a:pathLst>
              <a:path w="7222828" h="2376967">
                <a:moveTo>
                  <a:pt x="0" y="0"/>
                </a:moveTo>
                <a:lnTo>
                  <a:pt x="7222828" y="0"/>
                </a:lnTo>
                <a:lnTo>
                  <a:pt x="7222828" y="2376967"/>
                </a:lnTo>
                <a:lnTo>
                  <a:pt x="0" y="237696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16720" y="587879"/>
            <a:ext cx="6048000" cy="2540160"/>
          </a:xfrm>
          <a:custGeom>
            <a:avLst/>
            <a:gdLst/>
            <a:ahLst/>
            <a:cxnLst/>
            <a:rect l="l" t="t" r="r" b="b"/>
            <a:pathLst>
              <a:path w="6048000" h="2540160">
                <a:moveTo>
                  <a:pt x="0" y="0"/>
                </a:moveTo>
                <a:lnTo>
                  <a:pt x="6048000" y="0"/>
                </a:lnTo>
                <a:lnTo>
                  <a:pt x="6048000" y="2540160"/>
                </a:lnTo>
                <a:lnTo>
                  <a:pt x="0" y="254016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xmlns="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5084622" y="11945182"/>
            <a:ext cx="8156097" cy="1359610"/>
            <a:chOff x="0" y="0"/>
            <a:chExt cx="10874797" cy="1812814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10874797" cy="1812814"/>
              <a:chOff x="0" y="0"/>
              <a:chExt cx="2437933" cy="406400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2437933" cy="406400"/>
              </a:xfrm>
              <a:custGeom>
                <a:avLst/>
                <a:gdLst/>
                <a:ahLst/>
                <a:cxnLst/>
                <a:rect l="l" t="t" r="r" b="b"/>
                <a:pathLst>
                  <a:path w="2437933" h="406400">
                    <a:moveTo>
                      <a:pt x="2234733" y="0"/>
                    </a:moveTo>
                    <a:cubicBezTo>
                      <a:pt x="2346957" y="0"/>
                      <a:pt x="2437933" y="90976"/>
                      <a:pt x="2437933" y="203200"/>
                    </a:cubicBezTo>
                    <a:cubicBezTo>
                      <a:pt x="2437933" y="315424"/>
                      <a:pt x="2346957" y="406400"/>
                      <a:pt x="2234733" y="406400"/>
                    </a:cubicBezTo>
                    <a:lnTo>
                      <a:pt x="203200" y="406400"/>
                    </a:lnTo>
                    <a:cubicBezTo>
                      <a:pt x="90976" y="406400"/>
                      <a:pt x="0" y="315424"/>
                      <a:pt x="0" y="203200"/>
                    </a:cubicBezTo>
                    <a:cubicBezTo>
                      <a:pt x="0" y="90976"/>
                      <a:pt x="90976" y="0"/>
                      <a:pt x="203200" y="0"/>
                    </a:cubicBezTo>
                    <a:close/>
                  </a:path>
                </a:pathLst>
              </a:custGeom>
              <a:solidFill>
                <a:srgbClr val="FABE68"/>
              </a:solidFill>
            </p:spPr>
          </p:sp>
          <p:sp>
            <p:nvSpPr>
              <p:cNvPr id="9" name="TextBox 9"/>
              <p:cNvSpPr txBox="1"/>
              <p:nvPr/>
            </p:nvSpPr>
            <p:spPr>
              <a:xfrm>
                <a:off x="0" y="-57150"/>
                <a:ext cx="2437933" cy="463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40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1100368" y="44619"/>
              <a:ext cx="8855042" cy="15807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9977"/>
                </a:lnSpc>
              </a:pPr>
              <a:r>
                <a:rPr lang="en-US" sz="7126" b="1">
                  <a:solidFill>
                    <a:srgbClr val="000000"/>
                  </a:solidFill>
                  <a:latin typeface="Anantason Condensed Medium"/>
                  <a:ea typeface="Anantason Condensed Medium"/>
                  <a:cs typeface="Anantason Condensed Medium"/>
                  <a:sym typeface="Anantason Condensed Medium"/>
                </a:rPr>
                <a:t>30 มิถุนายน 2569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370330" y="16635755"/>
            <a:ext cx="3204045" cy="3134138"/>
          </a:xfrm>
          <a:custGeom>
            <a:avLst/>
            <a:gdLst/>
            <a:ahLst/>
            <a:cxnLst/>
            <a:rect l="l" t="t" r="r" b="b"/>
            <a:pathLst>
              <a:path w="3204045" h="3134138">
                <a:moveTo>
                  <a:pt x="0" y="0"/>
                </a:moveTo>
                <a:lnTo>
                  <a:pt x="3204045" y="0"/>
                </a:lnTo>
                <a:lnTo>
                  <a:pt x="3204045" y="3134139"/>
                </a:lnTo>
                <a:lnTo>
                  <a:pt x="0" y="31341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xmlns="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244037" y="1424609"/>
            <a:ext cx="1816680" cy="1816680"/>
          </a:xfrm>
          <a:custGeom>
            <a:avLst/>
            <a:gdLst/>
            <a:ahLst/>
            <a:cxnLst/>
            <a:rect l="l" t="t" r="r" b="b"/>
            <a:pathLst>
              <a:path w="1816680" h="1816680">
                <a:moveTo>
                  <a:pt x="0" y="0"/>
                </a:moveTo>
                <a:lnTo>
                  <a:pt x="1816680" y="0"/>
                </a:lnTo>
                <a:lnTo>
                  <a:pt x="1816680" y="1816681"/>
                </a:lnTo>
                <a:lnTo>
                  <a:pt x="0" y="181668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xmlns="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551220" y="3586459"/>
            <a:ext cx="9025359" cy="3674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451"/>
              </a:lnSpc>
            </a:pPr>
            <a:r>
              <a:rPr lang="en-US" sz="20322">
                <a:solidFill>
                  <a:srgbClr val="FF1616"/>
                </a:solidFill>
                <a:latin typeface="Bara TH"/>
                <a:ea typeface="Bara TH"/>
                <a:cs typeface="Bara TH"/>
                <a:sym typeface="Bara TH"/>
              </a:rPr>
              <a:t>อีก 6 วัน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2191444" y="1188150"/>
            <a:ext cx="5052593" cy="20531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928"/>
              </a:lnSpc>
            </a:pPr>
            <a:r>
              <a:rPr lang="en-US" sz="11377">
                <a:solidFill>
                  <a:srgbClr val="FF1616"/>
                </a:solidFill>
                <a:latin typeface="Bara TH"/>
                <a:ea typeface="Bara TH"/>
                <a:cs typeface="Bara TH"/>
                <a:sym typeface="Bara TH"/>
              </a:rPr>
              <a:t>ประกาศ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220231" y="7451759"/>
            <a:ext cx="12679538" cy="38473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022"/>
              </a:lnSpc>
            </a:pPr>
            <a:r>
              <a:rPr lang="en-US" sz="10730">
                <a:solidFill>
                  <a:srgbClr val="008037"/>
                </a:solidFill>
                <a:latin typeface="Bara TH"/>
                <a:ea typeface="Bara TH"/>
                <a:cs typeface="Bara TH"/>
                <a:sym typeface="Bara TH"/>
              </a:rPr>
              <a:t>สิ้นสุดการชำระ</a:t>
            </a:r>
          </a:p>
          <a:p>
            <a:pPr algn="ctr">
              <a:lnSpc>
                <a:spcPts val="15022"/>
              </a:lnSpc>
            </a:pPr>
            <a:r>
              <a:rPr lang="en-US" sz="10730">
                <a:solidFill>
                  <a:srgbClr val="008037"/>
                </a:solidFill>
                <a:latin typeface="Bara TH"/>
                <a:ea typeface="Bara TH"/>
                <a:cs typeface="Bara TH"/>
                <a:sym typeface="Bara TH"/>
              </a:rPr>
              <a:t>ภาษีที่ดินและสิ่งปลูกสร้าง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350246" y="18107575"/>
            <a:ext cx="6452666" cy="18210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23"/>
              </a:lnSpc>
            </a:pPr>
            <a:r>
              <a:rPr lang="en-US" sz="4800" b="1" dirty="0" err="1">
                <a:solidFill>
                  <a:srgbClr val="000000"/>
                </a:solidFill>
                <a:latin typeface="Anantason Condensed Medium"/>
                <a:ea typeface="Anantason Condensed Medium"/>
                <a:cs typeface="Anantason Condensed Medium"/>
                <a:sym typeface="Anantason Condensed Medium"/>
              </a:rPr>
              <a:t>ติดต่อที่</a:t>
            </a:r>
            <a:endParaRPr lang="en-US" sz="4800" b="1" dirty="0">
              <a:solidFill>
                <a:srgbClr val="000000"/>
              </a:solidFill>
              <a:latin typeface="Anantason Condensed Medium"/>
              <a:ea typeface="Anantason Condensed Medium"/>
              <a:cs typeface="Anantason Condensed Medium"/>
              <a:sym typeface="Anantason Condensed Medium"/>
            </a:endParaRPr>
          </a:p>
          <a:p>
            <a:pPr algn="ctr">
              <a:lnSpc>
                <a:spcPts val="7123"/>
              </a:lnSpc>
            </a:pPr>
            <a:r>
              <a:rPr lang="en-US" sz="5088" b="1" dirty="0" smtClean="0">
                <a:solidFill>
                  <a:srgbClr val="000000"/>
                </a:solidFill>
                <a:latin typeface="Anantason Condensed Medium"/>
                <a:ea typeface="Anantason Condensed Medium"/>
                <a:cs typeface="Anantason Condensed Medium"/>
                <a:sym typeface="Anantason Condensed Medium"/>
              </a:rPr>
              <a:t>098-6760512</a:t>
            </a:r>
            <a:endParaRPr lang="en-US" sz="5088" b="1" dirty="0">
              <a:solidFill>
                <a:srgbClr val="000000"/>
              </a:solidFill>
              <a:latin typeface="Anantason Condensed Medium"/>
              <a:ea typeface="Anantason Condensed Medium"/>
              <a:cs typeface="Anantason Condensed Medium"/>
              <a:sym typeface="Anantason Condensed Medium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5084623" y="16892060"/>
            <a:ext cx="8815146" cy="10599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089"/>
              </a:lnSpc>
            </a:pPr>
            <a:r>
              <a:rPr lang="th-TH" sz="4800" b="1" dirty="0" smtClean="0">
                <a:solidFill>
                  <a:srgbClr val="000000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องค์การบริหารส่วนตำบล</a:t>
            </a:r>
            <a:r>
              <a:rPr lang="th-TH" sz="4800" b="1" dirty="0" err="1" smtClean="0">
                <a:solidFill>
                  <a:srgbClr val="000000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เลิง</a:t>
            </a:r>
            <a:r>
              <a:rPr lang="th-TH" sz="4800" b="1" dirty="0" smtClean="0">
                <a:solidFill>
                  <a:srgbClr val="000000"/>
                </a:solidFill>
                <a:latin typeface="Anantason Condensed"/>
                <a:ea typeface="Anantason Condensed"/>
                <a:cs typeface="Anantason Condensed"/>
                <a:sym typeface="Anantason Condensed"/>
              </a:rPr>
              <a:t>แฝก</a:t>
            </a:r>
            <a:endParaRPr lang="en-US" sz="4800" b="1" dirty="0">
              <a:solidFill>
                <a:srgbClr val="000000"/>
              </a:solidFill>
              <a:latin typeface="Anantason Condensed"/>
              <a:ea typeface="Anantason Condensed"/>
              <a:cs typeface="Anantason Condensed"/>
              <a:sym typeface="Anantason Condense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25</Words>
  <Application>Microsoft Office PowerPoint</Application>
  <PresentationFormat>กำหนดเอง</PresentationFormat>
  <Paragraphs>8</Paragraphs>
  <Slides>1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5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1</vt:i4>
      </vt:variant>
    </vt:vector>
  </HeadingPairs>
  <TitlesOfParts>
    <vt:vector size="7" baseType="lpstr">
      <vt:lpstr>Calibri</vt:lpstr>
      <vt:lpstr>Bara TH</vt:lpstr>
      <vt:lpstr>Arial</vt:lpstr>
      <vt:lpstr>Anantason Condensed Medium</vt:lpstr>
      <vt:lpstr>Anantason Condensed</vt:lpstr>
      <vt:lpstr>Office Theme</vt:lpstr>
      <vt:lpstr>งานนำเสนอ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สีเขียว สีเหลือง สีแดง สีฟ้า โปสเตอร์ ปลูกป่า เก็บขยะ</dc:title>
  <cp:lastModifiedBy>User</cp:lastModifiedBy>
  <cp:revision>2</cp:revision>
  <dcterms:created xsi:type="dcterms:W3CDTF">2006-08-16T00:00:00Z</dcterms:created>
  <dcterms:modified xsi:type="dcterms:W3CDTF">2026-06-23T07:23:01Z</dcterms:modified>
  <dc:identifier>DAHNXtu7V5s</dc:identifier>
</cp:coreProperties>
</file>